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3525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考查副词辨析。句意：晓看红湿处，花重锦官城。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very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分析句子的语法结构可知，此处是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引导结果状语从句，意为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8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	B. so	C. very	D. such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 describes that the spring rain knows exactly when to fall. It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 wet without a sound. The open fields are covered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only a lantern on a boat can be seen in the distance. When dawn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wet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heavy with raindrops that the whole town seems to be blooming with beauty.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79902" y="87262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6662" y="253528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64964" y="309302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考查引导词辨析。句意：杜甫通过这首诗表达了他对春雨的深深热爱和赞美，春雨给大地带来了生命和希望。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可引导定语从句；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spring rain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life and hope to the earth”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引导定语从句，修饰先行词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rain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，此处应是关系代词，指物。故选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8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that	B. this	C. what	D. who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 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 expresses his deep love and admiration for the spring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life and hope to the earth. He sees the rain as a gentle and kind force that nurtures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living things. Just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that life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gentle,beautiful,and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 of new beginnings for everyone.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6147" y="30930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考查动词短语辨析。句意：他将雨水视为一种温柔而善良的力量，滋养和关爱所有生物。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worry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look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仰望；查阅；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care for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关爱；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clean off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清除。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“nurtures and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all living things”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可知，雨水滋养和关爱所有生物。故选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8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572000" algn="l"/>
                <a:tab pos="7019925" algn="l"/>
                <a:tab pos="9504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worries about	B. looks up	C. cares for	D. cleans off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 expresses his deep love and admiration for the spring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life and hope to the earth. He sees the rain as a gentle and kind force that nurtures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living things. Just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that life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gentle,beautiful,and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 of new beginnings for everyone.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6147" y="30930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篇文章介绍了中国古代的二十四节气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雨水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以及它对自然和农业的影响。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44861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62" y="1316054"/>
            <a:ext cx="10694086" cy="1177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2076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With	B. Between	C. Among	D. Around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74574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 on the movement of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sun, ancient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invented 24 Solar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Terms, each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 around two weeks.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 “Rain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Water” is the second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 falling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February 18th or 20th. When “Rain Water”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arrives,it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life to all things. Light rain begins to feed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earth, waking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everything from its winter sleep. The ground temperature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rises as the rain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falls, 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becomes quite wet in the following days.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65719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3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考查介词辨析。句意：在二十四节气中，</a:t>
            </a:r>
            <a:r>
              <a:rPr lang="en-US" altLang="zh-CN" sz="23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雨水</a:t>
            </a:r>
            <a:r>
              <a:rPr lang="en-US" altLang="zh-CN" sz="23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是第二个节气，通常出现在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日或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日左右。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between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among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之中；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around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大约。根据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“Based on the movement of the </a:t>
            </a:r>
            <a:r>
              <a:rPr lang="en-US" altLang="zh-CN" sz="23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sun,ancient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Chinese people invented 24 Solar Terms”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3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雨水</a:t>
            </a:r>
            <a:r>
              <a:rPr lang="en-US" altLang="zh-CN" sz="23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是二十四节气中的一个。故选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300" dirty="0"/>
          </a:p>
        </p:txBody>
      </p:sp>
      <p:sp>
        <p:nvSpPr>
          <p:cNvPr id="5" name="文本框 4"/>
          <p:cNvSpPr txBox="1"/>
          <p:nvPr/>
        </p:nvSpPr>
        <p:spPr>
          <a:xfrm>
            <a:off x="836893" y="3327632"/>
            <a:ext cx="39786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300" dirty="0"/>
              <a:t>C</a:t>
            </a:r>
            <a:endParaRPr lang="zh-CN" altLang="en-US" sz="23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967680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between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latin typeface="+mn-ea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在两者之间</a:t>
            </a:r>
            <a:r>
              <a:rPr lang="en-US" altLang="zh-CN" b="1" smtClean="0">
                <a:latin typeface="+mn-ea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among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latin typeface="+mn-ea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在三者或三者以上之间</a:t>
            </a:r>
            <a:r>
              <a:rPr lang="en-US" altLang="zh-CN" b="1" smtClean="0">
                <a:latin typeface="+mn-ea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6072189"/>
            <a:ext cx="1438874" cy="367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993032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考查副词辨析。句意：随着雨水的降落，地面温度逐渐上升，接下来的几天里天气变得相当湿润。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gradually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逐渐地；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意外地。根据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ground temperature rises as the rain falls”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可知，地面温度是随着雨水降落而逐渐上升的。故选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441032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49370" algn="l"/>
                <a:tab pos="6544945" algn="l"/>
                <a:tab pos="9240520" algn="l"/>
                <a:tab pos="963104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finally	B. quickly	C. gradually	D. unexpectedly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574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 on the movement of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sun, ancient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invented 24 Solar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Terms,each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 around two weeks.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 “Rain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Water” is the second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term,falling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February 18th or 20th. When “Rain Water”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arrives, 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life to all things. Light rain begins to feed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earth, waking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everything from its winter sleep. The ground temperature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rises as the rain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falls, 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becomes quite wet in the following days.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083" y="35730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300" dirty="0"/>
              <a:t>C</a:t>
            </a:r>
            <a:endParaRPr lang="zh-CN" altLang="en-US" sz="23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592575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考查名词辨析。句意：这是大自然的美好时光。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植物；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human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animal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“Birds migrate back to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north, ducks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swim on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water, 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plants grow new buds”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可知，此处描述的是自然界的景象。故选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291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nature	B. plants	C. humans	D. animals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wonderful time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Birds migrate back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north,ducks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grow new buds. The seasonal calendar acts as a calendar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farmers,guiding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plant seeds for the best harvest. After a cold and dark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winter,“Rain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Water” tells the farmers that it’s the perfect time to start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19043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beautiful poem by the famous Tang Dynasty poet Du Fu that perfectly describe the “Rain Water”.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2083" y="41611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59257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考查疑问词辨析。句意：季节日历指导农民何时播种以获得最佳收成。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Rain Water’ tells the farmers that it’s the perfect time”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可知，农民需要知道何时播种以获得最好的收成。故选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291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where	B. when	C. how	D. what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wonderful time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Birds migrate back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north,ducks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grow new buds. The seasonal calendar acts as a calendar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farmers,guiding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plant seeds for the best harvest. After a cold and dark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winter,“Rain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Water” tells the farmers that it’s the perfect time to start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19043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beautiful poem by the famous Tang Dynasty poet Du Fu that perfectly describe the “Rain Water”.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4964" y="41611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46714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考查动词辨析。句意：经历了寒冷黑暗的冬季之后，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告诉农民这是开始种植的完美时机。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驾驶；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“guiding them on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plant seeds for the best harvest”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可知，农民在冬季之后开始种植庄稼。故选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3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sleeping	B. driving	C. dreaming	D. planting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wonderful time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Birds migrate back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north,ducks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grow new buds. The seasonal calendar acts as a calendar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farmers,guiding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plant seeds for the best harvest. After a cold and dark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winter,“Rain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Water” tells the farmers that it’s the perfect time to start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93611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beautiful poem by the famous Tang Dynasty poet Du Fu that perfectly describe the “Rain Water”.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6147" y="40356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考查动词短语辨析。句意：随风潜入夜，润物细无声。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 hurriedly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匆忙离开；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 silently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悄然而至；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disappear suddenly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突然消失；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knock terribly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猛烈敲击。根据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“making everything wet without a sound”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可知，春雨是在夜晚悄然而至的。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85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leaves hurriedly	B. comes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silently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disappears suddenly	D. knocks terribly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 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 describes that the spring rain knows exactly when to fall.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 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 wet without a sound. The open fields are covered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only a lantern on a boat can be seen in the distance. When dawn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wet and heavy with raindrops that the whole town seems to be blooming with beauty.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4964" y="309302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考查名词辨析。句意：野径云俱黑，江船火独明。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 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厚冰；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 fog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薄雾；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 cloud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sunshine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温暖的阳光。根据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“only a lantern on a boat can be seen in the distance”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可知，田野被乌云笼罩，所以只能看到一盏灯笼。故选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8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65550" algn="l"/>
                <a:tab pos="4049395" algn="l"/>
                <a:tab pos="6184900" algn="l"/>
                <a:tab pos="8963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thick ice	B. thin fog	C. dark clouds	D. warm sunshine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 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 describes that the spring rain knows exactly when to fall.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 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 wet without a sound. The open fields are covered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only a lantern on a boat can be seen in the distance. When dawn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wet and heavy with raindrops that the whole town seems to be blooming with beauty.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6147" y="30930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6142</Words>
  <Application>WPS 演示</Application>
  <PresentationFormat>自定义</PresentationFormat>
  <Paragraphs>102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462</cp:revision>
  <dcterms:created xsi:type="dcterms:W3CDTF">2020-11-06T05:24:00Z</dcterms:created>
  <dcterms:modified xsi:type="dcterms:W3CDTF">2025-09-18T03:07:37Z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